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8" r:id="rId3"/>
    <p:sldId id="256" r:id="rId4"/>
    <p:sldId id="257" r:id="rId5"/>
    <p:sldId id="262" r:id="rId6"/>
    <p:sldId id="260" r:id="rId7"/>
    <p:sldId id="261" r:id="rId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e Brendel" userId="c88dda470b935dbc" providerId="LiveId" clId="{0526B73C-A360-481E-AC88-D3C63A2F8D64}"/>
    <pc:docChg chg="modSld">
      <pc:chgData name="Juliane Brendel" userId="c88dda470b935dbc" providerId="LiveId" clId="{0526B73C-A360-481E-AC88-D3C63A2F8D64}" dt="2022-02-22T13:25:43.022" v="42" actId="1076"/>
      <pc:docMkLst>
        <pc:docMk/>
      </pc:docMkLst>
      <pc:sldChg chg="addSp modSp mod">
        <pc:chgData name="Juliane Brendel" userId="c88dda470b935dbc" providerId="LiveId" clId="{0526B73C-A360-481E-AC88-D3C63A2F8D64}" dt="2022-02-22T13:25:43.022" v="42" actId="1076"/>
        <pc:sldMkLst>
          <pc:docMk/>
          <pc:sldMk cId="306914506" sldId="262"/>
        </pc:sldMkLst>
        <pc:picChg chg="add mod">
          <ac:chgData name="Juliane Brendel" userId="c88dda470b935dbc" providerId="LiveId" clId="{0526B73C-A360-481E-AC88-D3C63A2F8D64}" dt="2022-02-22T13:25:02.110" v="26" actId="688"/>
          <ac:picMkLst>
            <pc:docMk/>
            <pc:sldMk cId="306914506" sldId="262"/>
            <ac:picMk id="3" creationId="{35606736-E2A8-4F01-83A7-D49E712F09B6}"/>
          </ac:picMkLst>
        </pc:picChg>
        <pc:picChg chg="mod">
          <ac:chgData name="Juliane Brendel" userId="c88dda470b935dbc" providerId="LiveId" clId="{0526B73C-A360-481E-AC88-D3C63A2F8D64}" dt="2022-02-22T13:23:22.709" v="3" actId="1076"/>
          <ac:picMkLst>
            <pc:docMk/>
            <pc:sldMk cId="306914506" sldId="262"/>
            <ac:picMk id="5" creationId="{A2DD68BA-95D0-4844-A6A5-6A806BF952C0}"/>
          </ac:picMkLst>
        </pc:picChg>
        <pc:picChg chg="add mod">
          <ac:chgData name="Juliane Brendel" userId="c88dda470b935dbc" providerId="LiveId" clId="{0526B73C-A360-481E-AC88-D3C63A2F8D64}" dt="2022-02-22T13:24:21.554" v="13" actId="1076"/>
          <ac:picMkLst>
            <pc:docMk/>
            <pc:sldMk cId="306914506" sldId="262"/>
            <ac:picMk id="7" creationId="{A68BA9BA-4C81-4B62-AAD4-0FC223D2A8A7}"/>
          </ac:picMkLst>
        </pc:picChg>
        <pc:picChg chg="add mod">
          <ac:chgData name="Juliane Brendel" userId="c88dda470b935dbc" providerId="LiveId" clId="{0526B73C-A360-481E-AC88-D3C63A2F8D64}" dt="2022-02-22T13:25:13.265" v="31" actId="688"/>
          <ac:picMkLst>
            <pc:docMk/>
            <pc:sldMk cId="306914506" sldId="262"/>
            <ac:picMk id="9" creationId="{6A94C383-2C3E-4F76-97B3-8EA0D16CB463}"/>
          </ac:picMkLst>
        </pc:picChg>
        <pc:picChg chg="add mod">
          <ac:chgData name="Juliane Brendel" userId="c88dda470b935dbc" providerId="LiveId" clId="{0526B73C-A360-481E-AC88-D3C63A2F8D64}" dt="2022-02-22T13:25:43.022" v="42" actId="1076"/>
          <ac:picMkLst>
            <pc:docMk/>
            <pc:sldMk cId="306914506" sldId="262"/>
            <ac:picMk id="11" creationId="{EF777C6F-D9F5-4736-A57D-E67DA54E24A1}"/>
          </ac:picMkLst>
        </pc:picChg>
        <pc:picChg chg="add mod">
          <ac:chgData name="Juliane Brendel" userId="c88dda470b935dbc" providerId="LiveId" clId="{0526B73C-A360-481E-AC88-D3C63A2F8D64}" dt="2022-02-22T13:25:37.811" v="41" actId="1076"/>
          <ac:picMkLst>
            <pc:docMk/>
            <pc:sldMk cId="306914506" sldId="262"/>
            <ac:picMk id="13" creationId="{3DA68BF0-8786-432E-8DD4-223E15F5F0C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566A8-78E3-46BD-9F9B-1C919044774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8B444FB-8435-432C-9D0D-80A8BD2633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AE78BF8-7732-4A82-A9F4-82165044F5A2}"/>
              </a:ext>
            </a:extLst>
          </p:cNvPr>
          <p:cNvSpPr>
            <a:spLocks noGrp="1"/>
          </p:cNvSpPr>
          <p:nvPr>
            <p:ph type="dt" sz="half" idx="10"/>
          </p:nvPr>
        </p:nvSpPr>
        <p:spPr/>
        <p:txBody>
          <a:bodyPr/>
          <a:lstStyle/>
          <a:p>
            <a:fld id="{4E0455B3-A260-41E9-98BB-CF7FA33BEF8B}" type="datetimeFigureOut">
              <a:rPr lang="de-DE" smtClean="0"/>
              <a:t>22.02.2022</a:t>
            </a:fld>
            <a:endParaRPr lang="de-DE"/>
          </a:p>
        </p:txBody>
      </p:sp>
      <p:sp>
        <p:nvSpPr>
          <p:cNvPr id="5" name="Fußzeilenplatzhalter 4">
            <a:extLst>
              <a:ext uri="{FF2B5EF4-FFF2-40B4-BE49-F238E27FC236}">
                <a16:creationId xmlns:a16="http://schemas.microsoft.com/office/drawing/2014/main" id="{65039145-F29C-4338-AB09-9D759F00E6C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162B87B-F1C9-4B56-A941-BC4BF906D875}"/>
              </a:ext>
            </a:extLst>
          </p:cNvPr>
          <p:cNvSpPr>
            <a:spLocks noGrp="1"/>
          </p:cNvSpPr>
          <p:nvPr>
            <p:ph type="sldNum" sz="quarter" idx="12"/>
          </p:nvPr>
        </p:nvSpPr>
        <p:spPr/>
        <p:txBody>
          <a:bodyPr/>
          <a:lstStyle/>
          <a:p>
            <a:fld id="{0FBFFCA1-699F-439B-A9CC-7B1FA930FA14}" type="slidenum">
              <a:rPr lang="de-DE" smtClean="0"/>
              <a:t>‹Nr.›</a:t>
            </a:fld>
            <a:endParaRPr lang="de-DE"/>
          </a:p>
        </p:txBody>
      </p:sp>
    </p:spTree>
    <p:extLst>
      <p:ext uri="{BB962C8B-B14F-4D97-AF65-F5344CB8AC3E}">
        <p14:creationId xmlns:p14="http://schemas.microsoft.com/office/powerpoint/2010/main" val="109985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2D62DD-8E87-4236-BFBA-91D36C44C5A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B052F49-1C61-4C36-92EE-0B2A2194FA4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4867A7C-520A-42A5-8140-07C8F365E03D}"/>
              </a:ext>
            </a:extLst>
          </p:cNvPr>
          <p:cNvSpPr>
            <a:spLocks noGrp="1"/>
          </p:cNvSpPr>
          <p:nvPr>
            <p:ph type="dt" sz="half" idx="10"/>
          </p:nvPr>
        </p:nvSpPr>
        <p:spPr/>
        <p:txBody>
          <a:bodyPr/>
          <a:lstStyle/>
          <a:p>
            <a:fld id="{4E0455B3-A260-41E9-98BB-CF7FA33BEF8B}" type="datetimeFigureOut">
              <a:rPr lang="de-DE" smtClean="0"/>
              <a:t>22.02.2022</a:t>
            </a:fld>
            <a:endParaRPr lang="de-DE"/>
          </a:p>
        </p:txBody>
      </p:sp>
      <p:sp>
        <p:nvSpPr>
          <p:cNvPr id="5" name="Fußzeilenplatzhalter 4">
            <a:extLst>
              <a:ext uri="{FF2B5EF4-FFF2-40B4-BE49-F238E27FC236}">
                <a16:creationId xmlns:a16="http://schemas.microsoft.com/office/drawing/2014/main" id="{52F1F826-8697-4DEA-8833-62EA9343B76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2069BE8-C322-48CE-BFDB-6341410F39B1}"/>
              </a:ext>
            </a:extLst>
          </p:cNvPr>
          <p:cNvSpPr>
            <a:spLocks noGrp="1"/>
          </p:cNvSpPr>
          <p:nvPr>
            <p:ph type="sldNum" sz="quarter" idx="12"/>
          </p:nvPr>
        </p:nvSpPr>
        <p:spPr/>
        <p:txBody>
          <a:bodyPr/>
          <a:lstStyle/>
          <a:p>
            <a:fld id="{0FBFFCA1-699F-439B-A9CC-7B1FA930FA14}" type="slidenum">
              <a:rPr lang="de-DE" smtClean="0"/>
              <a:t>‹Nr.›</a:t>
            </a:fld>
            <a:endParaRPr lang="de-DE"/>
          </a:p>
        </p:txBody>
      </p:sp>
    </p:spTree>
    <p:extLst>
      <p:ext uri="{BB962C8B-B14F-4D97-AF65-F5344CB8AC3E}">
        <p14:creationId xmlns:p14="http://schemas.microsoft.com/office/powerpoint/2010/main" val="2312377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6287440-7045-4B7E-A497-1F26337B9DB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02CC9CA-0115-4AD8-A0C0-6E308035198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8F80F24-B0AC-4C17-94C3-C8846E6FFE8B}"/>
              </a:ext>
            </a:extLst>
          </p:cNvPr>
          <p:cNvSpPr>
            <a:spLocks noGrp="1"/>
          </p:cNvSpPr>
          <p:nvPr>
            <p:ph type="dt" sz="half" idx="10"/>
          </p:nvPr>
        </p:nvSpPr>
        <p:spPr/>
        <p:txBody>
          <a:bodyPr/>
          <a:lstStyle/>
          <a:p>
            <a:fld id="{4E0455B3-A260-41E9-98BB-CF7FA33BEF8B}" type="datetimeFigureOut">
              <a:rPr lang="de-DE" smtClean="0"/>
              <a:t>22.02.2022</a:t>
            </a:fld>
            <a:endParaRPr lang="de-DE"/>
          </a:p>
        </p:txBody>
      </p:sp>
      <p:sp>
        <p:nvSpPr>
          <p:cNvPr id="5" name="Fußzeilenplatzhalter 4">
            <a:extLst>
              <a:ext uri="{FF2B5EF4-FFF2-40B4-BE49-F238E27FC236}">
                <a16:creationId xmlns:a16="http://schemas.microsoft.com/office/drawing/2014/main" id="{F4E47718-4874-4610-900C-4EE6F35708C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B350C71-DDC2-4220-9861-A876838FA25E}"/>
              </a:ext>
            </a:extLst>
          </p:cNvPr>
          <p:cNvSpPr>
            <a:spLocks noGrp="1"/>
          </p:cNvSpPr>
          <p:nvPr>
            <p:ph type="sldNum" sz="quarter" idx="12"/>
          </p:nvPr>
        </p:nvSpPr>
        <p:spPr/>
        <p:txBody>
          <a:bodyPr/>
          <a:lstStyle/>
          <a:p>
            <a:fld id="{0FBFFCA1-699F-439B-A9CC-7B1FA930FA14}" type="slidenum">
              <a:rPr lang="de-DE" smtClean="0"/>
              <a:t>‹Nr.›</a:t>
            </a:fld>
            <a:endParaRPr lang="de-DE"/>
          </a:p>
        </p:txBody>
      </p:sp>
    </p:spTree>
    <p:extLst>
      <p:ext uri="{BB962C8B-B14F-4D97-AF65-F5344CB8AC3E}">
        <p14:creationId xmlns:p14="http://schemas.microsoft.com/office/powerpoint/2010/main" val="374319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CF44BC-DE9A-4639-BF7F-652692D26AF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B7ED3EC-DDB0-447E-AAF3-9825AA9EFB0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FBE063F-5E05-4BD3-BD81-8FE7C66EAFA1}"/>
              </a:ext>
            </a:extLst>
          </p:cNvPr>
          <p:cNvSpPr>
            <a:spLocks noGrp="1"/>
          </p:cNvSpPr>
          <p:nvPr>
            <p:ph type="dt" sz="half" idx="10"/>
          </p:nvPr>
        </p:nvSpPr>
        <p:spPr/>
        <p:txBody>
          <a:bodyPr/>
          <a:lstStyle/>
          <a:p>
            <a:fld id="{4E0455B3-A260-41E9-98BB-CF7FA33BEF8B}" type="datetimeFigureOut">
              <a:rPr lang="de-DE" smtClean="0"/>
              <a:t>22.02.2022</a:t>
            </a:fld>
            <a:endParaRPr lang="de-DE"/>
          </a:p>
        </p:txBody>
      </p:sp>
      <p:sp>
        <p:nvSpPr>
          <p:cNvPr id="5" name="Fußzeilenplatzhalter 4">
            <a:extLst>
              <a:ext uri="{FF2B5EF4-FFF2-40B4-BE49-F238E27FC236}">
                <a16:creationId xmlns:a16="http://schemas.microsoft.com/office/drawing/2014/main" id="{8BBF7A48-7C86-4994-9ECF-99BE0BDE8EA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13291B-F804-4987-81E8-4991F3BEBEAD}"/>
              </a:ext>
            </a:extLst>
          </p:cNvPr>
          <p:cNvSpPr>
            <a:spLocks noGrp="1"/>
          </p:cNvSpPr>
          <p:nvPr>
            <p:ph type="sldNum" sz="quarter" idx="12"/>
          </p:nvPr>
        </p:nvSpPr>
        <p:spPr/>
        <p:txBody>
          <a:bodyPr/>
          <a:lstStyle/>
          <a:p>
            <a:fld id="{0FBFFCA1-699F-439B-A9CC-7B1FA930FA14}" type="slidenum">
              <a:rPr lang="de-DE" smtClean="0"/>
              <a:t>‹Nr.›</a:t>
            </a:fld>
            <a:endParaRPr lang="de-DE"/>
          </a:p>
        </p:txBody>
      </p:sp>
    </p:spTree>
    <p:extLst>
      <p:ext uri="{BB962C8B-B14F-4D97-AF65-F5344CB8AC3E}">
        <p14:creationId xmlns:p14="http://schemas.microsoft.com/office/powerpoint/2010/main" val="904045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66E7AE-A1B9-4D01-B4D8-E426B4021C7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B47AC2B-2FE9-4D7C-A874-452D1BA01A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599E10C-69F0-4B99-B18F-4B184E0E07B8}"/>
              </a:ext>
            </a:extLst>
          </p:cNvPr>
          <p:cNvSpPr>
            <a:spLocks noGrp="1"/>
          </p:cNvSpPr>
          <p:nvPr>
            <p:ph type="dt" sz="half" idx="10"/>
          </p:nvPr>
        </p:nvSpPr>
        <p:spPr/>
        <p:txBody>
          <a:bodyPr/>
          <a:lstStyle/>
          <a:p>
            <a:fld id="{4E0455B3-A260-41E9-98BB-CF7FA33BEF8B}" type="datetimeFigureOut">
              <a:rPr lang="de-DE" smtClean="0"/>
              <a:t>22.02.2022</a:t>
            </a:fld>
            <a:endParaRPr lang="de-DE"/>
          </a:p>
        </p:txBody>
      </p:sp>
      <p:sp>
        <p:nvSpPr>
          <p:cNvPr id="5" name="Fußzeilenplatzhalter 4">
            <a:extLst>
              <a:ext uri="{FF2B5EF4-FFF2-40B4-BE49-F238E27FC236}">
                <a16:creationId xmlns:a16="http://schemas.microsoft.com/office/drawing/2014/main" id="{8943A776-D5D9-4584-B04F-92D87551624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32568F6-53F1-4D2E-97EA-49852C0B31CC}"/>
              </a:ext>
            </a:extLst>
          </p:cNvPr>
          <p:cNvSpPr>
            <a:spLocks noGrp="1"/>
          </p:cNvSpPr>
          <p:nvPr>
            <p:ph type="sldNum" sz="quarter" idx="12"/>
          </p:nvPr>
        </p:nvSpPr>
        <p:spPr/>
        <p:txBody>
          <a:bodyPr/>
          <a:lstStyle/>
          <a:p>
            <a:fld id="{0FBFFCA1-699F-439B-A9CC-7B1FA930FA14}" type="slidenum">
              <a:rPr lang="de-DE" smtClean="0"/>
              <a:t>‹Nr.›</a:t>
            </a:fld>
            <a:endParaRPr lang="de-DE"/>
          </a:p>
        </p:txBody>
      </p:sp>
    </p:spTree>
    <p:extLst>
      <p:ext uri="{BB962C8B-B14F-4D97-AF65-F5344CB8AC3E}">
        <p14:creationId xmlns:p14="http://schemas.microsoft.com/office/powerpoint/2010/main" val="681753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11440A-B8AC-4DD6-B737-C41A14FAB49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305EAD8-C060-42AB-A10A-20FA41C31EE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40A6C35-A40F-40CC-8719-E0E7C93BB17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3FCD8F1-D594-49FE-8AFB-91039B6AC9BA}"/>
              </a:ext>
            </a:extLst>
          </p:cNvPr>
          <p:cNvSpPr>
            <a:spLocks noGrp="1"/>
          </p:cNvSpPr>
          <p:nvPr>
            <p:ph type="dt" sz="half" idx="10"/>
          </p:nvPr>
        </p:nvSpPr>
        <p:spPr/>
        <p:txBody>
          <a:bodyPr/>
          <a:lstStyle/>
          <a:p>
            <a:fld id="{4E0455B3-A260-41E9-98BB-CF7FA33BEF8B}" type="datetimeFigureOut">
              <a:rPr lang="de-DE" smtClean="0"/>
              <a:t>22.02.2022</a:t>
            </a:fld>
            <a:endParaRPr lang="de-DE"/>
          </a:p>
        </p:txBody>
      </p:sp>
      <p:sp>
        <p:nvSpPr>
          <p:cNvPr id="6" name="Fußzeilenplatzhalter 5">
            <a:extLst>
              <a:ext uri="{FF2B5EF4-FFF2-40B4-BE49-F238E27FC236}">
                <a16:creationId xmlns:a16="http://schemas.microsoft.com/office/drawing/2014/main" id="{5EF31401-1AB9-4ADD-A3B0-65A9B9AA110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5F8F497-30CD-4207-9CE3-0B0DEE80EEA3}"/>
              </a:ext>
            </a:extLst>
          </p:cNvPr>
          <p:cNvSpPr>
            <a:spLocks noGrp="1"/>
          </p:cNvSpPr>
          <p:nvPr>
            <p:ph type="sldNum" sz="quarter" idx="12"/>
          </p:nvPr>
        </p:nvSpPr>
        <p:spPr/>
        <p:txBody>
          <a:bodyPr/>
          <a:lstStyle/>
          <a:p>
            <a:fld id="{0FBFFCA1-699F-439B-A9CC-7B1FA930FA14}" type="slidenum">
              <a:rPr lang="de-DE" smtClean="0"/>
              <a:t>‹Nr.›</a:t>
            </a:fld>
            <a:endParaRPr lang="de-DE"/>
          </a:p>
        </p:txBody>
      </p:sp>
    </p:spTree>
    <p:extLst>
      <p:ext uri="{BB962C8B-B14F-4D97-AF65-F5344CB8AC3E}">
        <p14:creationId xmlns:p14="http://schemas.microsoft.com/office/powerpoint/2010/main" val="3079338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ACA1B-EB9D-400E-864A-7AFCA19BB8F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1AF410D-16AA-404B-A7EE-E2B64C427F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CE97EBE-578B-4A60-88FC-1177270A901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71C1EEE-1936-4B42-97E7-FCD462212D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F9CC726-9F62-4875-8ED1-EC9E733E6E6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2610583-3207-43AA-9A5B-FFB8956B97BA}"/>
              </a:ext>
            </a:extLst>
          </p:cNvPr>
          <p:cNvSpPr>
            <a:spLocks noGrp="1"/>
          </p:cNvSpPr>
          <p:nvPr>
            <p:ph type="dt" sz="half" idx="10"/>
          </p:nvPr>
        </p:nvSpPr>
        <p:spPr/>
        <p:txBody>
          <a:bodyPr/>
          <a:lstStyle/>
          <a:p>
            <a:fld id="{4E0455B3-A260-41E9-98BB-CF7FA33BEF8B}" type="datetimeFigureOut">
              <a:rPr lang="de-DE" smtClean="0"/>
              <a:t>22.02.2022</a:t>
            </a:fld>
            <a:endParaRPr lang="de-DE"/>
          </a:p>
        </p:txBody>
      </p:sp>
      <p:sp>
        <p:nvSpPr>
          <p:cNvPr id="8" name="Fußzeilenplatzhalter 7">
            <a:extLst>
              <a:ext uri="{FF2B5EF4-FFF2-40B4-BE49-F238E27FC236}">
                <a16:creationId xmlns:a16="http://schemas.microsoft.com/office/drawing/2014/main" id="{F2110F14-A966-40C5-BA4F-5B934D34275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DACD7DC-FF12-422A-8196-E35643F07AAE}"/>
              </a:ext>
            </a:extLst>
          </p:cNvPr>
          <p:cNvSpPr>
            <a:spLocks noGrp="1"/>
          </p:cNvSpPr>
          <p:nvPr>
            <p:ph type="sldNum" sz="quarter" idx="12"/>
          </p:nvPr>
        </p:nvSpPr>
        <p:spPr/>
        <p:txBody>
          <a:bodyPr/>
          <a:lstStyle/>
          <a:p>
            <a:fld id="{0FBFFCA1-699F-439B-A9CC-7B1FA930FA14}" type="slidenum">
              <a:rPr lang="de-DE" smtClean="0"/>
              <a:t>‹Nr.›</a:t>
            </a:fld>
            <a:endParaRPr lang="de-DE"/>
          </a:p>
        </p:txBody>
      </p:sp>
    </p:spTree>
    <p:extLst>
      <p:ext uri="{BB962C8B-B14F-4D97-AF65-F5344CB8AC3E}">
        <p14:creationId xmlns:p14="http://schemas.microsoft.com/office/powerpoint/2010/main" val="2044129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02AEA1-70B7-4718-AC88-C1139B3F176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7AA5908-558B-4BD4-BF2C-BD4E067CD5FE}"/>
              </a:ext>
            </a:extLst>
          </p:cNvPr>
          <p:cNvSpPr>
            <a:spLocks noGrp="1"/>
          </p:cNvSpPr>
          <p:nvPr>
            <p:ph type="dt" sz="half" idx="10"/>
          </p:nvPr>
        </p:nvSpPr>
        <p:spPr/>
        <p:txBody>
          <a:bodyPr/>
          <a:lstStyle/>
          <a:p>
            <a:fld id="{4E0455B3-A260-41E9-98BB-CF7FA33BEF8B}" type="datetimeFigureOut">
              <a:rPr lang="de-DE" smtClean="0"/>
              <a:t>22.02.2022</a:t>
            </a:fld>
            <a:endParaRPr lang="de-DE"/>
          </a:p>
        </p:txBody>
      </p:sp>
      <p:sp>
        <p:nvSpPr>
          <p:cNvPr id="4" name="Fußzeilenplatzhalter 3">
            <a:extLst>
              <a:ext uri="{FF2B5EF4-FFF2-40B4-BE49-F238E27FC236}">
                <a16:creationId xmlns:a16="http://schemas.microsoft.com/office/drawing/2014/main" id="{DEA019E5-CE4F-463F-82AF-DB343546F88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AEF6A28-7A93-483C-A05D-63EF86B3C7A5}"/>
              </a:ext>
            </a:extLst>
          </p:cNvPr>
          <p:cNvSpPr>
            <a:spLocks noGrp="1"/>
          </p:cNvSpPr>
          <p:nvPr>
            <p:ph type="sldNum" sz="quarter" idx="12"/>
          </p:nvPr>
        </p:nvSpPr>
        <p:spPr/>
        <p:txBody>
          <a:bodyPr/>
          <a:lstStyle/>
          <a:p>
            <a:fld id="{0FBFFCA1-699F-439B-A9CC-7B1FA930FA14}" type="slidenum">
              <a:rPr lang="de-DE" smtClean="0"/>
              <a:t>‹Nr.›</a:t>
            </a:fld>
            <a:endParaRPr lang="de-DE"/>
          </a:p>
        </p:txBody>
      </p:sp>
    </p:spTree>
    <p:extLst>
      <p:ext uri="{BB962C8B-B14F-4D97-AF65-F5344CB8AC3E}">
        <p14:creationId xmlns:p14="http://schemas.microsoft.com/office/powerpoint/2010/main" val="245751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582B2FD-B4DE-4E0B-9BE2-3397E77BEB4E}"/>
              </a:ext>
            </a:extLst>
          </p:cNvPr>
          <p:cNvSpPr>
            <a:spLocks noGrp="1"/>
          </p:cNvSpPr>
          <p:nvPr>
            <p:ph type="dt" sz="half" idx="10"/>
          </p:nvPr>
        </p:nvSpPr>
        <p:spPr/>
        <p:txBody>
          <a:bodyPr/>
          <a:lstStyle/>
          <a:p>
            <a:fld id="{4E0455B3-A260-41E9-98BB-CF7FA33BEF8B}" type="datetimeFigureOut">
              <a:rPr lang="de-DE" smtClean="0"/>
              <a:t>22.02.2022</a:t>
            </a:fld>
            <a:endParaRPr lang="de-DE"/>
          </a:p>
        </p:txBody>
      </p:sp>
      <p:sp>
        <p:nvSpPr>
          <p:cNvPr id="3" name="Fußzeilenplatzhalter 2">
            <a:extLst>
              <a:ext uri="{FF2B5EF4-FFF2-40B4-BE49-F238E27FC236}">
                <a16:creationId xmlns:a16="http://schemas.microsoft.com/office/drawing/2014/main" id="{5028630A-F2A5-4457-897D-551F4AD9204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09AA784-5BBD-4B7B-BD73-91F23FF3D63C}"/>
              </a:ext>
            </a:extLst>
          </p:cNvPr>
          <p:cNvSpPr>
            <a:spLocks noGrp="1"/>
          </p:cNvSpPr>
          <p:nvPr>
            <p:ph type="sldNum" sz="quarter" idx="12"/>
          </p:nvPr>
        </p:nvSpPr>
        <p:spPr/>
        <p:txBody>
          <a:bodyPr/>
          <a:lstStyle/>
          <a:p>
            <a:fld id="{0FBFFCA1-699F-439B-A9CC-7B1FA930FA14}" type="slidenum">
              <a:rPr lang="de-DE" smtClean="0"/>
              <a:t>‹Nr.›</a:t>
            </a:fld>
            <a:endParaRPr lang="de-DE"/>
          </a:p>
        </p:txBody>
      </p:sp>
    </p:spTree>
    <p:extLst>
      <p:ext uri="{BB962C8B-B14F-4D97-AF65-F5344CB8AC3E}">
        <p14:creationId xmlns:p14="http://schemas.microsoft.com/office/powerpoint/2010/main" val="3323063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86F8A4-8CBE-4CAA-86E1-0DB62514BD6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59976D8-9B30-4DD3-8907-50E5A668A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38D3167-F224-4EC7-BA1F-73986FC3F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196F741-347C-451B-871F-BFFD78E67407}"/>
              </a:ext>
            </a:extLst>
          </p:cNvPr>
          <p:cNvSpPr>
            <a:spLocks noGrp="1"/>
          </p:cNvSpPr>
          <p:nvPr>
            <p:ph type="dt" sz="half" idx="10"/>
          </p:nvPr>
        </p:nvSpPr>
        <p:spPr/>
        <p:txBody>
          <a:bodyPr/>
          <a:lstStyle/>
          <a:p>
            <a:fld id="{4E0455B3-A260-41E9-98BB-CF7FA33BEF8B}" type="datetimeFigureOut">
              <a:rPr lang="de-DE" smtClean="0"/>
              <a:t>22.02.2022</a:t>
            </a:fld>
            <a:endParaRPr lang="de-DE"/>
          </a:p>
        </p:txBody>
      </p:sp>
      <p:sp>
        <p:nvSpPr>
          <p:cNvPr id="6" name="Fußzeilenplatzhalter 5">
            <a:extLst>
              <a:ext uri="{FF2B5EF4-FFF2-40B4-BE49-F238E27FC236}">
                <a16:creationId xmlns:a16="http://schemas.microsoft.com/office/drawing/2014/main" id="{3AEFD75B-4428-421B-86E8-1C49130DCE7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A9348C2-0783-419A-804F-1744FDC5D29A}"/>
              </a:ext>
            </a:extLst>
          </p:cNvPr>
          <p:cNvSpPr>
            <a:spLocks noGrp="1"/>
          </p:cNvSpPr>
          <p:nvPr>
            <p:ph type="sldNum" sz="quarter" idx="12"/>
          </p:nvPr>
        </p:nvSpPr>
        <p:spPr/>
        <p:txBody>
          <a:bodyPr/>
          <a:lstStyle/>
          <a:p>
            <a:fld id="{0FBFFCA1-699F-439B-A9CC-7B1FA930FA14}" type="slidenum">
              <a:rPr lang="de-DE" smtClean="0"/>
              <a:t>‹Nr.›</a:t>
            </a:fld>
            <a:endParaRPr lang="de-DE"/>
          </a:p>
        </p:txBody>
      </p:sp>
    </p:spTree>
    <p:extLst>
      <p:ext uri="{BB962C8B-B14F-4D97-AF65-F5344CB8AC3E}">
        <p14:creationId xmlns:p14="http://schemas.microsoft.com/office/powerpoint/2010/main" val="3812208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D9AD59-BCBC-4851-9120-7F4CC829BC8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F9452E40-5EC6-4BEE-AB19-2BA4D1F472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814E685-BF2C-485B-B4D2-F3158D083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1496B0B-ADB1-4FCF-8997-41E9F838390F}"/>
              </a:ext>
            </a:extLst>
          </p:cNvPr>
          <p:cNvSpPr>
            <a:spLocks noGrp="1"/>
          </p:cNvSpPr>
          <p:nvPr>
            <p:ph type="dt" sz="half" idx="10"/>
          </p:nvPr>
        </p:nvSpPr>
        <p:spPr/>
        <p:txBody>
          <a:bodyPr/>
          <a:lstStyle/>
          <a:p>
            <a:fld id="{4E0455B3-A260-41E9-98BB-CF7FA33BEF8B}" type="datetimeFigureOut">
              <a:rPr lang="de-DE" smtClean="0"/>
              <a:t>22.02.2022</a:t>
            </a:fld>
            <a:endParaRPr lang="de-DE"/>
          </a:p>
        </p:txBody>
      </p:sp>
      <p:sp>
        <p:nvSpPr>
          <p:cNvPr id="6" name="Fußzeilenplatzhalter 5">
            <a:extLst>
              <a:ext uri="{FF2B5EF4-FFF2-40B4-BE49-F238E27FC236}">
                <a16:creationId xmlns:a16="http://schemas.microsoft.com/office/drawing/2014/main" id="{F8F4DB7A-339B-4B77-A292-B5E9D1F3922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7532E58-0DC6-465C-9AB9-1DE14171C10B}"/>
              </a:ext>
            </a:extLst>
          </p:cNvPr>
          <p:cNvSpPr>
            <a:spLocks noGrp="1"/>
          </p:cNvSpPr>
          <p:nvPr>
            <p:ph type="sldNum" sz="quarter" idx="12"/>
          </p:nvPr>
        </p:nvSpPr>
        <p:spPr/>
        <p:txBody>
          <a:bodyPr/>
          <a:lstStyle/>
          <a:p>
            <a:fld id="{0FBFFCA1-699F-439B-A9CC-7B1FA930FA14}" type="slidenum">
              <a:rPr lang="de-DE" smtClean="0"/>
              <a:t>‹Nr.›</a:t>
            </a:fld>
            <a:endParaRPr lang="de-DE"/>
          </a:p>
        </p:txBody>
      </p:sp>
    </p:spTree>
    <p:extLst>
      <p:ext uri="{BB962C8B-B14F-4D97-AF65-F5344CB8AC3E}">
        <p14:creationId xmlns:p14="http://schemas.microsoft.com/office/powerpoint/2010/main" val="4021269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3865DB9-7F26-4D97-B15D-498817FECA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AC46BA17-6C3B-46D4-9A1C-3621546CC1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F61333E-1436-4832-8692-DEC3A629B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455B3-A260-41E9-98BB-CF7FA33BEF8B}" type="datetimeFigureOut">
              <a:rPr lang="de-DE" smtClean="0"/>
              <a:t>22.02.2022</a:t>
            </a:fld>
            <a:endParaRPr lang="de-DE"/>
          </a:p>
        </p:txBody>
      </p:sp>
      <p:sp>
        <p:nvSpPr>
          <p:cNvPr id="5" name="Fußzeilenplatzhalter 4">
            <a:extLst>
              <a:ext uri="{FF2B5EF4-FFF2-40B4-BE49-F238E27FC236}">
                <a16:creationId xmlns:a16="http://schemas.microsoft.com/office/drawing/2014/main" id="{419552A9-328D-4088-81F0-92415A18E1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5B87264-12DE-4785-A15B-B2497A1B8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FFCA1-699F-439B-A9CC-7B1FA930FA14}" type="slidenum">
              <a:rPr lang="de-DE" smtClean="0"/>
              <a:t>‹Nr.›</a:t>
            </a:fld>
            <a:endParaRPr lang="de-DE"/>
          </a:p>
        </p:txBody>
      </p:sp>
    </p:spTree>
    <p:extLst>
      <p:ext uri="{BB962C8B-B14F-4D97-AF65-F5344CB8AC3E}">
        <p14:creationId xmlns:p14="http://schemas.microsoft.com/office/powerpoint/2010/main" val="1949107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3.jpe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13.jpeg"/><Relationship Id="rId7" Type="http://schemas.openxmlformats.org/officeDocument/2006/relationships/image" Target="../media/image31.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C4767B5F-0D1F-452F-AF59-84C35AABA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616" y="0"/>
            <a:ext cx="14738772" cy="6858000"/>
          </a:xfrm>
          <a:prstGeom prst="rect">
            <a:avLst/>
          </a:prstGeom>
        </p:spPr>
      </p:pic>
      <p:pic>
        <p:nvPicPr>
          <p:cNvPr id="7" name="Grafik 6">
            <a:extLst>
              <a:ext uri="{FF2B5EF4-FFF2-40B4-BE49-F238E27FC236}">
                <a16:creationId xmlns:a16="http://schemas.microsoft.com/office/drawing/2014/main" id="{90FC8C35-8920-4886-98F7-E49B6705B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79629">
            <a:off x="3166179" y="5013180"/>
            <a:ext cx="1170908" cy="1561211"/>
          </a:xfrm>
          <a:prstGeom prst="rect">
            <a:avLst/>
          </a:prstGeom>
        </p:spPr>
      </p:pic>
      <p:pic>
        <p:nvPicPr>
          <p:cNvPr id="9" name="Grafik 8">
            <a:extLst>
              <a:ext uri="{FF2B5EF4-FFF2-40B4-BE49-F238E27FC236}">
                <a16:creationId xmlns:a16="http://schemas.microsoft.com/office/drawing/2014/main" id="{DF77F059-0F1D-44A6-BF3A-7C3CDFFFC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62457">
            <a:off x="9992730" y="5325951"/>
            <a:ext cx="1872511" cy="1404383"/>
          </a:xfrm>
          <a:prstGeom prst="rect">
            <a:avLst/>
          </a:prstGeom>
        </p:spPr>
      </p:pic>
      <p:pic>
        <p:nvPicPr>
          <p:cNvPr id="11" name="Grafik 10">
            <a:extLst>
              <a:ext uri="{FF2B5EF4-FFF2-40B4-BE49-F238E27FC236}">
                <a16:creationId xmlns:a16="http://schemas.microsoft.com/office/drawing/2014/main" id="{EE786D0E-3FC6-43F8-AC6A-A902A04A2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95528">
            <a:off x="2628102" y="271458"/>
            <a:ext cx="2543157" cy="1907368"/>
          </a:xfrm>
          <a:prstGeom prst="rect">
            <a:avLst/>
          </a:prstGeom>
        </p:spPr>
      </p:pic>
      <p:pic>
        <p:nvPicPr>
          <p:cNvPr id="13" name="Grafik 12">
            <a:extLst>
              <a:ext uri="{FF2B5EF4-FFF2-40B4-BE49-F238E27FC236}">
                <a16:creationId xmlns:a16="http://schemas.microsoft.com/office/drawing/2014/main" id="{16117CD6-48CE-43EA-8161-F2E56A46E0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4505"/>
            <a:ext cx="2765571" cy="1911385"/>
          </a:xfrm>
          <a:prstGeom prst="rect">
            <a:avLst/>
          </a:prstGeom>
        </p:spPr>
      </p:pic>
      <p:pic>
        <p:nvPicPr>
          <p:cNvPr id="17" name="Grafik 16">
            <a:extLst>
              <a:ext uri="{FF2B5EF4-FFF2-40B4-BE49-F238E27FC236}">
                <a16:creationId xmlns:a16="http://schemas.microsoft.com/office/drawing/2014/main" id="{8275BFD1-BE8D-4647-B7FF-C0A5E13174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2136">
            <a:off x="10408871" y="122588"/>
            <a:ext cx="1385300" cy="1847067"/>
          </a:xfrm>
          <a:prstGeom prst="rect">
            <a:avLst/>
          </a:prstGeom>
        </p:spPr>
      </p:pic>
    </p:spTree>
    <p:extLst>
      <p:ext uri="{BB962C8B-B14F-4D97-AF65-F5344CB8AC3E}">
        <p14:creationId xmlns:p14="http://schemas.microsoft.com/office/powerpoint/2010/main" val="386625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DEDE9DC-623E-4B0A-B02F-7D967AE88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21373">
            <a:off x="15201" y="327201"/>
            <a:ext cx="4020505" cy="3015379"/>
          </a:xfrm>
          <a:prstGeom prst="rect">
            <a:avLst/>
          </a:prstGeom>
        </p:spPr>
      </p:pic>
      <p:pic>
        <p:nvPicPr>
          <p:cNvPr id="7" name="Grafik 6">
            <a:extLst>
              <a:ext uri="{FF2B5EF4-FFF2-40B4-BE49-F238E27FC236}">
                <a16:creationId xmlns:a16="http://schemas.microsoft.com/office/drawing/2014/main" id="{70DAAD20-F99A-4EAF-B6E5-E4A30735E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99252">
            <a:off x="8434576" y="3849219"/>
            <a:ext cx="3685399" cy="2764049"/>
          </a:xfrm>
          <a:prstGeom prst="rect">
            <a:avLst/>
          </a:prstGeom>
        </p:spPr>
      </p:pic>
      <p:pic>
        <p:nvPicPr>
          <p:cNvPr id="9" name="Grafik 8">
            <a:extLst>
              <a:ext uri="{FF2B5EF4-FFF2-40B4-BE49-F238E27FC236}">
                <a16:creationId xmlns:a16="http://schemas.microsoft.com/office/drawing/2014/main" id="{C31EE0FC-17AD-4F7E-956C-1D386D222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16289">
            <a:off x="-43303" y="3607040"/>
            <a:ext cx="3939159" cy="2954370"/>
          </a:xfrm>
          <a:prstGeom prst="rect">
            <a:avLst/>
          </a:prstGeom>
        </p:spPr>
      </p:pic>
      <p:pic>
        <p:nvPicPr>
          <p:cNvPr id="11" name="Grafik 10">
            <a:extLst>
              <a:ext uri="{FF2B5EF4-FFF2-40B4-BE49-F238E27FC236}">
                <a16:creationId xmlns:a16="http://schemas.microsoft.com/office/drawing/2014/main" id="{F636A49E-108F-483E-B619-678D2B9022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55777">
            <a:off x="8227084" y="263076"/>
            <a:ext cx="3831101" cy="2873326"/>
          </a:xfrm>
          <a:prstGeom prst="rect">
            <a:avLst/>
          </a:prstGeom>
        </p:spPr>
      </p:pic>
      <p:pic>
        <p:nvPicPr>
          <p:cNvPr id="13" name="Grafik 12">
            <a:extLst>
              <a:ext uri="{FF2B5EF4-FFF2-40B4-BE49-F238E27FC236}">
                <a16:creationId xmlns:a16="http://schemas.microsoft.com/office/drawing/2014/main" id="{403B5BDB-36E5-4381-B50E-CEAFB9DDA1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5488" y="3913310"/>
            <a:ext cx="3910217" cy="2932663"/>
          </a:xfrm>
          <a:prstGeom prst="rect">
            <a:avLst/>
          </a:prstGeom>
        </p:spPr>
      </p:pic>
      <p:pic>
        <p:nvPicPr>
          <p:cNvPr id="17" name="Grafik 16">
            <a:extLst>
              <a:ext uri="{FF2B5EF4-FFF2-40B4-BE49-F238E27FC236}">
                <a16:creationId xmlns:a16="http://schemas.microsoft.com/office/drawing/2014/main" id="{C4DCC7D1-1BE8-4BBC-A803-D5098CA73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7879" y="0"/>
            <a:ext cx="3977568" cy="2983176"/>
          </a:xfrm>
          <a:prstGeom prst="rect">
            <a:avLst/>
          </a:prstGeom>
        </p:spPr>
      </p:pic>
      <p:sp>
        <p:nvSpPr>
          <p:cNvPr id="18" name="Rechteck 17">
            <a:extLst>
              <a:ext uri="{FF2B5EF4-FFF2-40B4-BE49-F238E27FC236}">
                <a16:creationId xmlns:a16="http://schemas.microsoft.com/office/drawing/2014/main" id="{AAD7218F-7889-450F-A8C1-BD2AE1546925}"/>
              </a:ext>
            </a:extLst>
          </p:cNvPr>
          <p:cNvSpPr/>
          <p:nvPr/>
        </p:nvSpPr>
        <p:spPr>
          <a:xfrm>
            <a:off x="4544190" y="3016136"/>
            <a:ext cx="3362549" cy="830958"/>
          </a:xfrm>
          <a:prstGeom prst="rect">
            <a:avLst/>
          </a:prstGeom>
          <a:blipFill dpi="0" rotWithShape="1">
            <a:blip r:embed="rId8">
              <a:alphaModFix amt="58000"/>
            </a:blip>
            <a:srcRect/>
            <a:tile tx="0" ty="0" sx="100000" sy="100000" flip="none" algn="tl"/>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t>Time Out</a:t>
            </a:r>
          </a:p>
        </p:txBody>
      </p:sp>
    </p:spTree>
    <p:extLst>
      <p:ext uri="{BB962C8B-B14F-4D97-AF65-F5344CB8AC3E}">
        <p14:creationId xmlns:p14="http://schemas.microsoft.com/office/powerpoint/2010/main" val="2286829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2" name="Grafik 31">
            <a:extLst>
              <a:ext uri="{FF2B5EF4-FFF2-40B4-BE49-F238E27FC236}">
                <a16:creationId xmlns:a16="http://schemas.microsoft.com/office/drawing/2014/main" id="{D522818D-A710-4689-89EB-471C1B731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92"/>
            <a:ext cx="12192000" cy="6923136"/>
          </a:xfrm>
          <a:prstGeom prst="rect">
            <a:avLst/>
          </a:prstGeom>
        </p:spPr>
      </p:pic>
      <p:pic>
        <p:nvPicPr>
          <p:cNvPr id="7" name="Grafik 6">
            <a:extLst>
              <a:ext uri="{FF2B5EF4-FFF2-40B4-BE49-F238E27FC236}">
                <a16:creationId xmlns:a16="http://schemas.microsoft.com/office/drawing/2014/main" id="{362E5B5E-124B-4C9A-92BB-95A13819C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5368">
            <a:off x="34197" y="-152032"/>
            <a:ext cx="2152134" cy="3005370"/>
          </a:xfrm>
          <a:prstGeom prst="rect">
            <a:avLst/>
          </a:prstGeom>
        </p:spPr>
      </p:pic>
      <p:pic>
        <p:nvPicPr>
          <p:cNvPr id="11" name="Grafik 10">
            <a:extLst>
              <a:ext uri="{FF2B5EF4-FFF2-40B4-BE49-F238E27FC236}">
                <a16:creationId xmlns:a16="http://schemas.microsoft.com/office/drawing/2014/main" id="{D7C89A86-0690-4E99-ACD8-938B3DDA6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638">
            <a:off x="9903355" y="-30107"/>
            <a:ext cx="2166809" cy="3080381"/>
          </a:xfrm>
          <a:prstGeom prst="rect">
            <a:avLst/>
          </a:prstGeom>
        </p:spPr>
      </p:pic>
      <p:pic>
        <p:nvPicPr>
          <p:cNvPr id="13" name="Grafik 12">
            <a:extLst>
              <a:ext uri="{FF2B5EF4-FFF2-40B4-BE49-F238E27FC236}">
                <a16:creationId xmlns:a16="http://schemas.microsoft.com/office/drawing/2014/main" id="{BE2D294A-92DE-44B9-B2FE-140ED90238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68266">
            <a:off x="4432678" y="3930611"/>
            <a:ext cx="1974107" cy="2803445"/>
          </a:xfrm>
          <a:prstGeom prst="rect">
            <a:avLst/>
          </a:prstGeom>
        </p:spPr>
      </p:pic>
      <p:pic>
        <p:nvPicPr>
          <p:cNvPr id="15" name="Grafik 14">
            <a:extLst>
              <a:ext uri="{FF2B5EF4-FFF2-40B4-BE49-F238E27FC236}">
                <a16:creationId xmlns:a16="http://schemas.microsoft.com/office/drawing/2014/main" id="{E74052D5-32BE-4456-A175-09B48424C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77712">
            <a:off x="7018182" y="-179353"/>
            <a:ext cx="2186989" cy="3090735"/>
          </a:xfrm>
          <a:prstGeom prst="rect">
            <a:avLst/>
          </a:prstGeom>
        </p:spPr>
      </p:pic>
      <p:pic>
        <p:nvPicPr>
          <p:cNvPr id="17" name="Grafik 16">
            <a:extLst>
              <a:ext uri="{FF2B5EF4-FFF2-40B4-BE49-F238E27FC236}">
                <a16:creationId xmlns:a16="http://schemas.microsoft.com/office/drawing/2014/main" id="{EA120B96-F2B6-4540-AF51-109A82DF11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88298">
            <a:off x="7011137" y="3674626"/>
            <a:ext cx="2201080" cy="3106713"/>
          </a:xfrm>
          <a:prstGeom prst="rect">
            <a:avLst/>
          </a:prstGeom>
        </p:spPr>
      </p:pic>
      <p:pic>
        <p:nvPicPr>
          <p:cNvPr id="21" name="Grafik 20">
            <a:extLst>
              <a:ext uri="{FF2B5EF4-FFF2-40B4-BE49-F238E27FC236}">
                <a16:creationId xmlns:a16="http://schemas.microsoft.com/office/drawing/2014/main" id="{E042C9DE-2290-4D50-8BEA-64066FD0B8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298248">
            <a:off x="4150586" y="176622"/>
            <a:ext cx="2393791" cy="3407379"/>
          </a:xfrm>
          <a:prstGeom prst="rect">
            <a:avLst/>
          </a:prstGeom>
        </p:spPr>
      </p:pic>
      <p:pic>
        <p:nvPicPr>
          <p:cNvPr id="23" name="Grafik 22">
            <a:extLst>
              <a:ext uri="{FF2B5EF4-FFF2-40B4-BE49-F238E27FC236}">
                <a16:creationId xmlns:a16="http://schemas.microsoft.com/office/drawing/2014/main" id="{D5C1EC6A-3D84-4AA8-82FE-DCD836EC48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39891">
            <a:off x="2268628" y="102297"/>
            <a:ext cx="1922425" cy="2714215"/>
          </a:xfrm>
          <a:prstGeom prst="rect">
            <a:avLst/>
          </a:prstGeom>
        </p:spPr>
      </p:pic>
      <p:pic>
        <p:nvPicPr>
          <p:cNvPr id="25" name="Grafik 24">
            <a:extLst>
              <a:ext uri="{FF2B5EF4-FFF2-40B4-BE49-F238E27FC236}">
                <a16:creationId xmlns:a16="http://schemas.microsoft.com/office/drawing/2014/main" id="{9B182EC2-7D00-4B91-8380-D98E3799E9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118108">
            <a:off x="9793933" y="3672533"/>
            <a:ext cx="2166562" cy="3043228"/>
          </a:xfrm>
          <a:prstGeom prst="rect">
            <a:avLst/>
          </a:prstGeom>
        </p:spPr>
      </p:pic>
      <p:pic>
        <p:nvPicPr>
          <p:cNvPr id="27" name="Grafik 26">
            <a:extLst>
              <a:ext uri="{FF2B5EF4-FFF2-40B4-BE49-F238E27FC236}">
                <a16:creationId xmlns:a16="http://schemas.microsoft.com/office/drawing/2014/main" id="{63650799-04E0-4BED-B124-CE6F6D7DB1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922506">
            <a:off x="-147932" y="3762589"/>
            <a:ext cx="2134143" cy="3003750"/>
          </a:xfrm>
          <a:prstGeom prst="rect">
            <a:avLst/>
          </a:prstGeom>
        </p:spPr>
      </p:pic>
      <p:pic>
        <p:nvPicPr>
          <p:cNvPr id="29" name="Grafik 28">
            <a:extLst>
              <a:ext uri="{FF2B5EF4-FFF2-40B4-BE49-F238E27FC236}">
                <a16:creationId xmlns:a16="http://schemas.microsoft.com/office/drawing/2014/main" id="{5EAB371F-D5BD-4B84-BAA7-993AA0824C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131425">
            <a:off x="1870158" y="3928458"/>
            <a:ext cx="1984240" cy="2807753"/>
          </a:xfrm>
          <a:prstGeom prst="rect">
            <a:avLst/>
          </a:prstGeom>
        </p:spPr>
      </p:pic>
      <p:sp>
        <p:nvSpPr>
          <p:cNvPr id="30" name="Rechteck 29">
            <a:extLst>
              <a:ext uri="{FF2B5EF4-FFF2-40B4-BE49-F238E27FC236}">
                <a16:creationId xmlns:a16="http://schemas.microsoft.com/office/drawing/2014/main" id="{D5F9C357-E390-48E8-B21B-518FE985BC87}"/>
              </a:ext>
            </a:extLst>
          </p:cNvPr>
          <p:cNvSpPr/>
          <p:nvPr/>
        </p:nvSpPr>
        <p:spPr>
          <a:xfrm>
            <a:off x="3334026" y="2863988"/>
            <a:ext cx="5627213" cy="1005250"/>
          </a:xfrm>
          <a:prstGeom prst="rect">
            <a:avLst/>
          </a:prstGeom>
          <a:blipFill dpi="0" rotWithShape="1">
            <a:blip r:embed="rId13">
              <a:alphaModFix amt="85000"/>
            </a:blip>
            <a:srcRect/>
            <a:tile tx="0" ty="0" sx="100000" sy="100000" flip="none" algn="tl"/>
          </a:blip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solidFill>
                  <a:schemeClr val="accent1">
                    <a:lumMod val="75000"/>
                  </a:schemeClr>
                </a:solidFill>
              </a:rPr>
              <a:t>SPZ - Adventskalender 2021</a:t>
            </a:r>
          </a:p>
        </p:txBody>
      </p:sp>
    </p:spTree>
    <p:extLst>
      <p:ext uri="{BB962C8B-B14F-4D97-AF65-F5344CB8AC3E}">
        <p14:creationId xmlns:p14="http://schemas.microsoft.com/office/powerpoint/2010/main" val="338153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3456C12-8225-43D2-8651-65FFBE8FB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6802" y="0"/>
            <a:ext cx="4896069" cy="6858000"/>
          </a:xfrm>
          <a:prstGeom prst="rect">
            <a:avLst/>
          </a:prstGeom>
        </p:spPr>
      </p:pic>
      <p:pic>
        <p:nvPicPr>
          <p:cNvPr id="7" name="Grafik 6">
            <a:extLst>
              <a:ext uri="{FF2B5EF4-FFF2-40B4-BE49-F238E27FC236}">
                <a16:creationId xmlns:a16="http://schemas.microsoft.com/office/drawing/2014/main" id="{FF4ABB30-5C72-4604-9FD2-442EDF3BF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56" y="0"/>
            <a:ext cx="4858836" cy="6858000"/>
          </a:xfrm>
          <a:prstGeom prst="rect">
            <a:avLst/>
          </a:prstGeom>
        </p:spPr>
      </p:pic>
      <p:sp>
        <p:nvSpPr>
          <p:cNvPr id="8" name="Rechteck 7">
            <a:extLst>
              <a:ext uri="{FF2B5EF4-FFF2-40B4-BE49-F238E27FC236}">
                <a16:creationId xmlns:a16="http://schemas.microsoft.com/office/drawing/2014/main" id="{0B3C4E55-0211-4A2F-A576-A6D82334D082}"/>
              </a:ext>
            </a:extLst>
          </p:cNvPr>
          <p:cNvSpPr/>
          <p:nvPr/>
        </p:nvSpPr>
        <p:spPr>
          <a:xfrm>
            <a:off x="3974920" y="1597890"/>
            <a:ext cx="3983254" cy="1108365"/>
          </a:xfrm>
          <a:prstGeom prst="rect">
            <a:avLst/>
          </a:prstGeom>
          <a:blipFill dpi="0" rotWithShape="1">
            <a:blip r:embed="rId4">
              <a:alphaModFix amt="88000"/>
            </a:blip>
            <a:srcRect/>
            <a:tile tx="0" ty="0" sx="100000" sy="100000" flip="none" algn="tl"/>
          </a:blip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solidFill>
                  <a:schemeClr val="accent1">
                    <a:lumMod val="75000"/>
                  </a:schemeClr>
                </a:solidFill>
              </a:rPr>
              <a:t>SPZ-Fastenbegleiter </a:t>
            </a:r>
          </a:p>
          <a:p>
            <a:pPr algn="ctr"/>
            <a:r>
              <a:rPr lang="de-DE" sz="3600" b="1" dirty="0">
                <a:solidFill>
                  <a:schemeClr val="accent1">
                    <a:lumMod val="75000"/>
                  </a:schemeClr>
                </a:solidFill>
              </a:rPr>
              <a:t>2021 und 2022</a:t>
            </a:r>
          </a:p>
        </p:txBody>
      </p:sp>
    </p:spTree>
    <p:extLst>
      <p:ext uri="{BB962C8B-B14F-4D97-AF65-F5344CB8AC3E}">
        <p14:creationId xmlns:p14="http://schemas.microsoft.com/office/powerpoint/2010/main" val="436376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2DD68BA-95D0-4844-A6A5-6A806BF95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61946">
            <a:off x="351420" y="383522"/>
            <a:ext cx="3764518" cy="2484582"/>
          </a:xfrm>
          <a:prstGeom prst="rect">
            <a:avLst/>
          </a:prstGeom>
        </p:spPr>
      </p:pic>
      <p:sp>
        <p:nvSpPr>
          <p:cNvPr id="6" name="Rechteck 5">
            <a:extLst>
              <a:ext uri="{FF2B5EF4-FFF2-40B4-BE49-F238E27FC236}">
                <a16:creationId xmlns:a16="http://schemas.microsoft.com/office/drawing/2014/main" id="{811CEE7B-A444-48B4-9017-4C5CD989E240}"/>
              </a:ext>
            </a:extLst>
          </p:cNvPr>
          <p:cNvSpPr/>
          <p:nvPr/>
        </p:nvSpPr>
        <p:spPr>
          <a:xfrm>
            <a:off x="7121235" y="1951827"/>
            <a:ext cx="4451927" cy="2484581"/>
          </a:xfrm>
          <a:prstGeom prst="rect">
            <a:avLst/>
          </a:prstGeom>
          <a:blipFill dpi="0" rotWithShape="1">
            <a:blip r:embed="rId3">
              <a:alphaModFix amt="55000"/>
            </a:blip>
            <a:srcRect/>
            <a:tile tx="0" ty="0" sx="100000" sy="100000" flip="none" algn="tl"/>
          </a:blip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rgbClr val="002060"/>
                </a:solidFill>
              </a:rPr>
              <a:t>Ultreya!</a:t>
            </a:r>
          </a:p>
          <a:p>
            <a:pPr algn="ctr"/>
            <a:r>
              <a:rPr lang="de-DE" sz="3600" dirty="0">
                <a:solidFill>
                  <a:srgbClr val="002060"/>
                </a:solidFill>
              </a:rPr>
              <a:t>- Pilgernd durch das Schuljahr!</a:t>
            </a:r>
          </a:p>
        </p:txBody>
      </p:sp>
      <p:pic>
        <p:nvPicPr>
          <p:cNvPr id="3" name="Grafik 2">
            <a:extLst>
              <a:ext uri="{FF2B5EF4-FFF2-40B4-BE49-F238E27FC236}">
                <a16:creationId xmlns:a16="http://schemas.microsoft.com/office/drawing/2014/main" id="{35606736-E2A8-4F01-83A7-D49E712F0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35956">
            <a:off x="429432" y="3212771"/>
            <a:ext cx="2286000" cy="3048000"/>
          </a:xfrm>
          <a:prstGeom prst="rect">
            <a:avLst/>
          </a:prstGeom>
        </p:spPr>
      </p:pic>
      <p:pic>
        <p:nvPicPr>
          <p:cNvPr id="7" name="Grafik 6">
            <a:extLst>
              <a:ext uri="{FF2B5EF4-FFF2-40B4-BE49-F238E27FC236}">
                <a16:creationId xmlns:a16="http://schemas.microsoft.com/office/drawing/2014/main" id="{A68BA9BA-4C81-4B62-AAD4-0FC223D2A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76442">
            <a:off x="4297085" y="473016"/>
            <a:ext cx="1547363" cy="2063151"/>
          </a:xfrm>
          <a:prstGeom prst="rect">
            <a:avLst/>
          </a:prstGeom>
        </p:spPr>
      </p:pic>
      <p:pic>
        <p:nvPicPr>
          <p:cNvPr id="9" name="Grafik 8">
            <a:extLst>
              <a:ext uri="{FF2B5EF4-FFF2-40B4-BE49-F238E27FC236}">
                <a16:creationId xmlns:a16="http://schemas.microsoft.com/office/drawing/2014/main" id="{6A94C383-2C3E-4F76-97B3-8EA0D16CB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33645">
            <a:off x="5018110" y="4136770"/>
            <a:ext cx="1077890" cy="1437186"/>
          </a:xfrm>
          <a:prstGeom prst="rect">
            <a:avLst/>
          </a:prstGeom>
        </p:spPr>
      </p:pic>
      <p:pic>
        <p:nvPicPr>
          <p:cNvPr id="11" name="Grafik 10">
            <a:extLst>
              <a:ext uri="{FF2B5EF4-FFF2-40B4-BE49-F238E27FC236}">
                <a16:creationId xmlns:a16="http://schemas.microsoft.com/office/drawing/2014/main" id="{EF777C6F-D9F5-4736-A57D-E67DA54E24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50216">
            <a:off x="2797117" y="2392130"/>
            <a:ext cx="2286000" cy="3048000"/>
          </a:xfrm>
          <a:prstGeom prst="rect">
            <a:avLst/>
          </a:prstGeom>
        </p:spPr>
      </p:pic>
      <p:pic>
        <p:nvPicPr>
          <p:cNvPr id="13" name="Grafik 12">
            <a:extLst>
              <a:ext uri="{FF2B5EF4-FFF2-40B4-BE49-F238E27FC236}">
                <a16:creationId xmlns:a16="http://schemas.microsoft.com/office/drawing/2014/main" id="{3DA68BF0-8786-432E-8DD4-223E15F5F0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419897">
            <a:off x="3355487" y="5195124"/>
            <a:ext cx="1246547" cy="1662062"/>
          </a:xfrm>
          <a:prstGeom prst="rect">
            <a:avLst/>
          </a:prstGeom>
        </p:spPr>
      </p:pic>
    </p:spTree>
    <p:extLst>
      <p:ext uri="{BB962C8B-B14F-4D97-AF65-F5344CB8AC3E}">
        <p14:creationId xmlns:p14="http://schemas.microsoft.com/office/powerpoint/2010/main" val="306914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7C518A0-2ECE-49DC-86B0-BBC1AB916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728"/>
            <a:ext cx="12214003" cy="5333627"/>
          </a:xfrm>
          <a:prstGeom prst="rect">
            <a:avLst/>
          </a:prstGeom>
        </p:spPr>
      </p:pic>
      <p:sp>
        <p:nvSpPr>
          <p:cNvPr id="6" name="Rechteck 5">
            <a:extLst>
              <a:ext uri="{FF2B5EF4-FFF2-40B4-BE49-F238E27FC236}">
                <a16:creationId xmlns:a16="http://schemas.microsoft.com/office/drawing/2014/main" id="{E73489FD-BC8D-46E8-B455-9B0CEB732918}"/>
              </a:ext>
            </a:extLst>
          </p:cNvPr>
          <p:cNvSpPr/>
          <p:nvPr/>
        </p:nvSpPr>
        <p:spPr>
          <a:xfrm>
            <a:off x="7583053" y="3943928"/>
            <a:ext cx="4516584" cy="2807855"/>
          </a:xfrm>
          <a:prstGeom prst="rect">
            <a:avLst/>
          </a:prstGeom>
          <a:blipFill dpi="0" rotWithShape="1">
            <a:blip r:embed="rId3">
              <a:alphaModFix amt="95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accent1">
                    <a:lumMod val="50000"/>
                  </a:schemeClr>
                </a:solidFill>
              </a:rPr>
              <a:t>„Im Seminar </a:t>
            </a:r>
            <a:r>
              <a:rPr lang="de-DE" b="1" i="1" dirty="0">
                <a:solidFill>
                  <a:schemeClr val="accent1">
                    <a:lumMod val="50000"/>
                  </a:schemeClr>
                </a:solidFill>
              </a:rPr>
              <a:t>Entscheide dich! - Aber richtig ...</a:t>
            </a:r>
            <a:r>
              <a:rPr lang="de-DE" b="1" dirty="0">
                <a:solidFill>
                  <a:schemeClr val="accent1">
                    <a:lumMod val="50000"/>
                  </a:schemeClr>
                </a:solidFill>
              </a:rPr>
              <a:t> habe ich unter der Leitung kompetenter </a:t>
            </a:r>
            <a:r>
              <a:rPr lang="de-DE" b="1" dirty="0" err="1">
                <a:solidFill>
                  <a:schemeClr val="accent1">
                    <a:lumMod val="50000"/>
                  </a:schemeClr>
                </a:solidFill>
              </a:rPr>
              <a:t>Referent:innen</a:t>
            </a:r>
            <a:r>
              <a:rPr lang="de-DE" b="1" dirty="0">
                <a:solidFill>
                  <a:schemeClr val="accent1">
                    <a:lumMod val="50000"/>
                  </a:schemeClr>
                </a:solidFill>
              </a:rPr>
              <a:t> die verschiedensten Methoden gelernt, um Entscheidungen gut zu treffen. Es hat mir sehr geholfen, zu wissen, dass ich die Entscheidung, was ich nach dem Abi machen soll, nicht alleine bewältigen muss, und ich unterstützend begleitet werde.“</a:t>
            </a:r>
            <a:br>
              <a:rPr lang="de-DE" b="1" dirty="0">
                <a:solidFill>
                  <a:schemeClr val="accent1">
                    <a:lumMod val="50000"/>
                  </a:schemeClr>
                </a:solidFill>
              </a:rPr>
            </a:br>
            <a:r>
              <a:rPr lang="de-DE" dirty="0">
                <a:solidFill>
                  <a:schemeClr val="accent1">
                    <a:lumMod val="50000"/>
                  </a:schemeClr>
                </a:solidFill>
              </a:rPr>
              <a:t>(Rebecca, 12. Klasse aus München)</a:t>
            </a:r>
            <a:r>
              <a:rPr lang="de-DE" dirty="0"/>
              <a:t>)</a:t>
            </a:r>
          </a:p>
        </p:txBody>
      </p:sp>
      <p:sp>
        <p:nvSpPr>
          <p:cNvPr id="7" name="Rechteck 6">
            <a:extLst>
              <a:ext uri="{FF2B5EF4-FFF2-40B4-BE49-F238E27FC236}">
                <a16:creationId xmlns:a16="http://schemas.microsoft.com/office/drawing/2014/main" id="{CFD84149-B38A-4D67-B5D9-E527380B6C82}"/>
              </a:ext>
            </a:extLst>
          </p:cNvPr>
          <p:cNvSpPr/>
          <p:nvPr/>
        </p:nvSpPr>
        <p:spPr>
          <a:xfrm>
            <a:off x="184727" y="2974109"/>
            <a:ext cx="4100945" cy="2807855"/>
          </a:xfrm>
          <a:prstGeom prst="rect">
            <a:avLst/>
          </a:prstGeom>
          <a:blipFill>
            <a:blip r:embed="rId3">
              <a:alphaModFix amt="95000"/>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accent1">
                    <a:lumMod val="50000"/>
                  </a:schemeClr>
                </a:solidFill>
              </a:rPr>
              <a:t>„Das Seminar </a:t>
            </a:r>
            <a:r>
              <a:rPr lang="de-DE" b="1" i="1" dirty="0">
                <a:solidFill>
                  <a:schemeClr val="accent1">
                    <a:lumMod val="50000"/>
                  </a:schemeClr>
                </a:solidFill>
              </a:rPr>
              <a:t>Entscheide dich! - Aber richtig ...</a:t>
            </a:r>
            <a:r>
              <a:rPr lang="de-DE" b="1" dirty="0">
                <a:solidFill>
                  <a:schemeClr val="accent1">
                    <a:lumMod val="50000"/>
                  </a:schemeClr>
                </a:solidFill>
              </a:rPr>
              <a:t> hat mir vor allem in Entscheidungen für die nahe Zukunft nach dem Abitur weitergeholfen. Besonders hilfreich waren aber die Methoden, die wir gelernt und angewendet haben, um auch in anderen wichtigen Situationen abzuwägen und zu entscheiden.“</a:t>
            </a:r>
            <a:br>
              <a:rPr lang="de-DE" dirty="0">
                <a:solidFill>
                  <a:schemeClr val="accent1">
                    <a:lumMod val="50000"/>
                  </a:schemeClr>
                </a:solidFill>
              </a:rPr>
            </a:br>
            <a:r>
              <a:rPr lang="de-DE" dirty="0">
                <a:solidFill>
                  <a:schemeClr val="accent1">
                    <a:lumMod val="50000"/>
                  </a:schemeClr>
                </a:solidFill>
              </a:rPr>
              <a:t>(Merle, 12. Klasse aus München)</a:t>
            </a:r>
          </a:p>
        </p:txBody>
      </p:sp>
    </p:spTree>
    <p:extLst>
      <p:ext uri="{BB962C8B-B14F-4D97-AF65-F5344CB8AC3E}">
        <p14:creationId xmlns:p14="http://schemas.microsoft.com/office/powerpoint/2010/main" val="3399186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4F6F45E-8469-4B55-B6DA-2F8929F89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263" y="3429000"/>
            <a:ext cx="4781218" cy="3171541"/>
          </a:xfrm>
          <a:prstGeom prst="rect">
            <a:avLst/>
          </a:prstGeom>
        </p:spPr>
      </p:pic>
      <p:pic>
        <p:nvPicPr>
          <p:cNvPr id="9" name="Grafik 8">
            <a:extLst>
              <a:ext uri="{FF2B5EF4-FFF2-40B4-BE49-F238E27FC236}">
                <a16:creationId xmlns:a16="http://schemas.microsoft.com/office/drawing/2014/main" id="{0C33FAE5-D617-40B6-9C81-306F9F4D8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54" y="576139"/>
            <a:ext cx="8035636" cy="2673675"/>
          </a:xfrm>
          <a:prstGeom prst="rect">
            <a:avLst/>
          </a:prstGeom>
        </p:spPr>
      </p:pic>
      <p:sp>
        <p:nvSpPr>
          <p:cNvPr id="11" name="Rechteck 10">
            <a:extLst>
              <a:ext uri="{FF2B5EF4-FFF2-40B4-BE49-F238E27FC236}">
                <a16:creationId xmlns:a16="http://schemas.microsoft.com/office/drawing/2014/main" id="{955F5664-56B3-4EA5-893E-4C647038396D}"/>
              </a:ext>
            </a:extLst>
          </p:cNvPr>
          <p:cNvSpPr/>
          <p:nvPr/>
        </p:nvSpPr>
        <p:spPr>
          <a:xfrm>
            <a:off x="8765309" y="1976583"/>
            <a:ext cx="3195782" cy="2576946"/>
          </a:xfrm>
          <a:prstGeom prst="rect">
            <a:avLst/>
          </a:prstGeom>
          <a:blipFill>
            <a:blip r:embed="rId4">
              <a:alphaModFix amt="95000"/>
            </a:blip>
            <a:tile tx="0" ty="0" sx="100000" sy="100000" flip="none" algn="tl"/>
          </a:blip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accent1">
                    <a:lumMod val="50000"/>
                  </a:schemeClr>
                </a:solidFill>
              </a:rPr>
              <a:t>Moment Mal!</a:t>
            </a:r>
          </a:p>
          <a:p>
            <a:pPr algn="ctr"/>
            <a:r>
              <a:rPr lang="de-DE" sz="3600" dirty="0">
                <a:solidFill>
                  <a:schemeClr val="accent1">
                    <a:lumMod val="50000"/>
                  </a:schemeClr>
                </a:solidFill>
              </a:rPr>
              <a:t>und </a:t>
            </a:r>
          </a:p>
          <a:p>
            <a:pPr algn="ctr"/>
            <a:r>
              <a:rPr lang="de-DE" sz="3600" dirty="0">
                <a:solidFill>
                  <a:schemeClr val="accent1">
                    <a:lumMod val="50000"/>
                  </a:schemeClr>
                </a:solidFill>
              </a:rPr>
              <a:t>Neuigkeiten aus dem SPZ </a:t>
            </a:r>
          </a:p>
        </p:txBody>
      </p:sp>
    </p:spTree>
    <p:extLst>
      <p:ext uri="{BB962C8B-B14F-4D97-AF65-F5344CB8AC3E}">
        <p14:creationId xmlns:p14="http://schemas.microsoft.com/office/powerpoint/2010/main" val="401429364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0</TotalTime>
  <Words>159</Words>
  <Application>Microsoft Office PowerPoint</Application>
  <PresentationFormat>Breitbild</PresentationFormat>
  <Paragraphs>11</Paragraphs>
  <Slides>7</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vt:i4>
      </vt:variant>
    </vt:vector>
  </HeadingPairs>
  <TitlesOfParts>
    <vt:vector size="11" baseType="lpstr">
      <vt:lpstr>Arial</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Juliane Brendel</dc:creator>
  <cp:lastModifiedBy>Juliane Brendel</cp:lastModifiedBy>
  <cp:revision>1</cp:revision>
  <dcterms:created xsi:type="dcterms:W3CDTF">2022-02-22T12:08:45Z</dcterms:created>
  <dcterms:modified xsi:type="dcterms:W3CDTF">2022-02-22T13:25:49Z</dcterms:modified>
</cp:coreProperties>
</file>